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56" r:id="rId3"/>
    <p:sldId id="270" r:id="rId4"/>
    <p:sldId id="271" r:id="rId5"/>
    <p:sldId id="272" r:id="rId6"/>
    <p:sldId id="273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23.05.2011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23.05.2011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magadan.er.ru/news/putin-v-period-krizisa-my-smogli-deistvovat-posledovatelno-svoevremenno-reshitelno" TargetMode="External"/><Relationship Id="rId2" Type="http://schemas.openxmlformats.org/officeDocument/2006/relationships/hyperlink" Target="http://inonews.ru/analytics/analytics_15680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ural.ru/news/business?y=2003&amp;m=8&amp;d=18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55692" y="571480"/>
            <a:ext cx="463261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Современная Россия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Владелец\Desktop\146471_image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643182"/>
            <a:ext cx="504825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728"/>
          <a:stretch>
            <a:fillRect/>
          </a:stretch>
        </p:blipFill>
        <p:spPr bwMode="auto">
          <a:xfrm>
            <a:off x="490072" y="428604"/>
            <a:ext cx="8377767" cy="569120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t="230" r="-357"/>
          <a:stretch>
            <a:fillRect/>
          </a:stretch>
        </p:blipFill>
        <p:spPr bwMode="auto">
          <a:xfrm rot="5400000">
            <a:off x="1372179" y="-729293"/>
            <a:ext cx="6308964" cy="833900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331114" y="-616791"/>
            <a:ext cx="6267455" cy="792961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39167" cy="611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091"/>
          <a:stretch>
            <a:fillRect/>
          </a:stretch>
        </p:blipFill>
        <p:spPr bwMode="auto">
          <a:xfrm>
            <a:off x="571472" y="1653150"/>
            <a:ext cx="7929617" cy="479798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214289"/>
            <a:ext cx="8001000" cy="1285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43088" cy="635798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71612"/>
            <a:ext cx="8229600" cy="457203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9763" y="214290"/>
            <a:ext cx="5324475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l="744" t="928" b="2474"/>
          <a:stretch>
            <a:fillRect/>
          </a:stretch>
        </p:blipFill>
        <p:spPr bwMode="auto">
          <a:xfrm>
            <a:off x="469768" y="274069"/>
            <a:ext cx="5492856" cy="62225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2291" name="Picture 3" descr="C:\Users\Владелец\Pictures\1267625409_098.jpg"/>
          <p:cNvPicPr>
            <a:picLocks noChangeAspect="1" noChangeArrowheads="1"/>
          </p:cNvPicPr>
          <p:nvPr/>
        </p:nvPicPr>
        <p:blipFill>
          <a:blip r:embed="rId3"/>
          <a:srcRect l="5989" t="5641" r="5989" b="16571"/>
          <a:stretch>
            <a:fillRect/>
          </a:stretch>
        </p:blipFill>
        <p:spPr bwMode="auto">
          <a:xfrm>
            <a:off x="6111364" y="285729"/>
            <a:ext cx="2712505" cy="2714644"/>
          </a:xfrm>
          <a:prstGeom prst="rect">
            <a:avLst/>
          </a:prstGeom>
          <a:noFill/>
        </p:spPr>
      </p:pic>
      <p:pic>
        <p:nvPicPr>
          <p:cNvPr id="12292" name="Picture 4" descr="C:\Users\Владелец\Desktop\news-1471_previe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3643314"/>
            <a:ext cx="2693093" cy="21685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 l="366"/>
          <a:stretch>
            <a:fillRect/>
          </a:stretch>
        </p:blipFill>
        <p:spPr bwMode="auto">
          <a:xfrm>
            <a:off x="458915" y="428604"/>
            <a:ext cx="8256489" cy="592935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5143536" cy="635795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14339" name="Picture 3" descr="C:\Users\Владелец\Desktop\ru-600x355-580x3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500042"/>
            <a:ext cx="3357586" cy="2419356"/>
          </a:xfrm>
          <a:prstGeom prst="rect">
            <a:avLst/>
          </a:prstGeom>
          <a:noFill/>
        </p:spPr>
      </p:pic>
      <p:pic>
        <p:nvPicPr>
          <p:cNvPr id="14340" name="Picture 4" descr="C:\Users\Владелец\Desktop\revolutio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3214686"/>
            <a:ext cx="3298829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89"/>
            <a:ext cx="8358246" cy="6429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105835"/>
            <a:ext cx="6500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Литература:</a:t>
            </a:r>
          </a:p>
          <a:p>
            <a:r>
              <a:rPr lang="ru-RU" dirty="0" smtClean="0"/>
              <a:t>С</a:t>
            </a:r>
            <a:r>
              <a:rPr lang="ru-RU" dirty="0" smtClean="0"/>
              <a:t>. И. </a:t>
            </a:r>
            <a:r>
              <a:rPr lang="ru-RU" b="1" dirty="0" smtClean="0"/>
              <a:t>Алексеев</a:t>
            </a:r>
            <a:r>
              <a:rPr lang="ru-RU" dirty="0" smtClean="0"/>
              <a:t>, Б. Ф. </a:t>
            </a:r>
            <a:r>
              <a:rPr lang="ru-RU" dirty="0" err="1" smtClean="0"/>
              <a:t>Мазуров</a:t>
            </a:r>
            <a:r>
              <a:rPr lang="ru-RU" dirty="0" smtClean="0"/>
              <a:t> </a:t>
            </a:r>
            <a:r>
              <a:rPr lang="ru-RU" b="1" dirty="0" smtClean="0"/>
              <a:t>История</a:t>
            </a:r>
            <a:r>
              <a:rPr lang="ru-RU" dirty="0" smtClean="0"/>
              <a:t> </a:t>
            </a:r>
            <a:r>
              <a:rPr lang="ru-RU" b="1" dirty="0" smtClean="0"/>
              <a:t>России</a:t>
            </a:r>
            <a:r>
              <a:rPr lang="ru-RU" dirty="0" smtClean="0"/>
              <a:t> </a:t>
            </a:r>
            <a:r>
              <a:rPr lang="ru-RU" b="1" dirty="0" smtClean="0"/>
              <a:t>в</a:t>
            </a:r>
            <a:r>
              <a:rPr lang="ru-RU" dirty="0" smtClean="0"/>
              <a:t> схемах и </a:t>
            </a:r>
            <a:r>
              <a:rPr lang="ru-RU" b="1" dirty="0" smtClean="0"/>
              <a:t>таблицах</a:t>
            </a:r>
            <a:r>
              <a:rPr lang="ru-RU" dirty="0" smtClean="0"/>
              <a:t>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4000504"/>
            <a:ext cx="64294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inonews.ru/analytics/analytics_15680.html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magadan.er.ru/news/putin-v-period-krizisa-my-smogli-deistvovat-posledovatelno-svoevremenno-reshitelno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www.ural.ru/news/business?y=2003&amp;m=8&amp;d=18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ЧЕЧЕНСКАЯ ВОЙНА 1994—1996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Попытки России урегулировать мирными средствами затяжной чеченский кризис, возникший после провозглашения Чечней в </a:t>
            </a:r>
            <a:r>
              <a:rPr lang="ru-RU" dirty="0" smtClean="0">
                <a:solidFill>
                  <a:srgbClr val="FF0000"/>
                </a:solidFill>
              </a:rPr>
              <a:t>1991</a:t>
            </a:r>
            <a:r>
              <a:rPr lang="ru-RU" dirty="0" smtClean="0"/>
              <a:t> государственной независимости и выхода из состава России, оказались безуспешными.</a:t>
            </a:r>
          </a:p>
          <a:p>
            <a:r>
              <a:rPr lang="ru-RU" dirty="0" smtClean="0"/>
              <a:t>30 ноября 1994 президент Ельцин подписал указ «О мероприятиях по восстановлению конституционности и правопорядка на территории Чеченской Республики» (Штурм Грозного </a:t>
            </a:r>
            <a:r>
              <a:rPr lang="ru-RU" dirty="0" err="1" smtClean="0"/>
              <a:t>антидудаевской</a:t>
            </a:r>
            <a:r>
              <a:rPr lang="ru-RU" dirty="0" smtClean="0"/>
              <a:t> оппозицией, поддержанный федеральным центром с целью свержения режима Д. М. Дудаева закончился неудачей).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ЧЕЧЕНСКАЯ ВОЙНА 1994—1996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11 декабря 1994 </a:t>
            </a:r>
            <a:r>
              <a:rPr lang="ru-RU" dirty="0" smtClean="0"/>
              <a:t>российские войска пересекли административную границу Чечни, начались кровопролитные бои за Грозный.</a:t>
            </a:r>
          </a:p>
          <a:p>
            <a:r>
              <a:rPr lang="ru-RU" dirty="0" smtClean="0"/>
              <a:t>В июне 1995 отряд боевиков под командованием Ш. Басаева совершил налет на г. Буденновск.(начались переговоры)</a:t>
            </a:r>
          </a:p>
          <a:p>
            <a:r>
              <a:rPr lang="ru-RU" dirty="0" smtClean="0"/>
              <a:t>переговорный процесс был сорван в октябре 1995 в результате покушения на командующего российскими войсками генерала А. С. Романова.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ЧЕЧЕНСКАЯ ВОЙНА 1994—1996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После провала операции федеральных войск в январе 1996 по обезвреживанию боевиков С. </a:t>
            </a:r>
            <a:r>
              <a:rPr lang="ru-RU" dirty="0" err="1" smtClean="0"/>
              <a:t>Радуева</a:t>
            </a:r>
            <a:r>
              <a:rPr lang="ru-RU" dirty="0" smtClean="0"/>
              <a:t> в Кизляре и с. Первомайском в самой России усилились требования прекратить военные действия. </a:t>
            </a:r>
          </a:p>
          <a:p>
            <a:r>
              <a:rPr lang="ru-RU" dirty="0" smtClean="0"/>
              <a:t>В августе 1996 чеченские формирования фактически захватили Грозный.</a:t>
            </a:r>
            <a:endParaRPr lang="ru-RU" dirty="0"/>
          </a:p>
        </p:txBody>
      </p:sp>
      <p:pic>
        <p:nvPicPr>
          <p:cNvPr id="15362" name="Picture 2" descr="C:\Users\Владелец\Desktop\iCA5L6X6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770063"/>
            <a:ext cx="3337116" cy="45259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Хасавюртовские соглашения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428736"/>
            <a:ext cx="7772400" cy="492682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dirty="0" smtClean="0">
                <a:solidFill>
                  <a:srgbClr val="FF0000"/>
                </a:solidFill>
              </a:rPr>
              <a:t>30 </a:t>
            </a:r>
            <a:r>
              <a:rPr lang="ru-RU" dirty="0" smtClean="0">
                <a:solidFill>
                  <a:srgbClr val="FF0000"/>
                </a:solidFill>
              </a:rPr>
              <a:t>августа 1996 </a:t>
            </a:r>
            <a:r>
              <a:rPr lang="ru-RU" dirty="0" smtClean="0"/>
              <a:t>в г. Хасавюрте (Дагестан) были подписаны мирные </a:t>
            </a:r>
            <a:r>
              <a:rPr lang="ru-RU" dirty="0" smtClean="0"/>
              <a:t>соглашения:</a:t>
            </a:r>
          </a:p>
          <a:p>
            <a:r>
              <a:rPr lang="ru-RU" dirty="0" smtClean="0"/>
              <a:t>предусматривался </a:t>
            </a:r>
            <a:r>
              <a:rPr lang="ru-RU" dirty="0" smtClean="0"/>
              <a:t>полный вывод российских войск с территории </a:t>
            </a:r>
            <a:r>
              <a:rPr lang="ru-RU" dirty="0" smtClean="0"/>
              <a:t>Чечни;</a:t>
            </a:r>
          </a:p>
          <a:p>
            <a:r>
              <a:rPr lang="ru-RU" dirty="0" smtClean="0"/>
              <a:t>проведение </a:t>
            </a:r>
            <a:r>
              <a:rPr lang="ru-RU" dirty="0" smtClean="0"/>
              <a:t>всеобщих демократических </a:t>
            </a:r>
            <a:r>
              <a:rPr lang="ru-RU" dirty="0" smtClean="0"/>
              <a:t>выборов;</a:t>
            </a:r>
          </a:p>
          <a:p>
            <a:r>
              <a:rPr lang="ru-RU" dirty="0" smtClean="0"/>
              <a:t>решение </a:t>
            </a:r>
            <a:r>
              <a:rPr lang="ru-RU" dirty="0" smtClean="0"/>
              <a:t>по статусу Чечни откладывалось на пять лет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По некоторым данным, число погибших во время войны составило 80 тыс. человек (в основном мирных жителей), раненых — 240 тыс.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3372" t="2655" r="3709" b="2877"/>
          <a:stretch>
            <a:fillRect/>
          </a:stretch>
        </p:blipFill>
        <p:spPr bwMode="auto">
          <a:xfrm>
            <a:off x="214281" y="142853"/>
            <a:ext cx="5643603" cy="6543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C:\Users\Владелец\Desktop\800_719963177821adeb5da73f8a21b6cbc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1285860"/>
            <a:ext cx="2652806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433" r="1433" b="4524"/>
          <a:stretch>
            <a:fillRect/>
          </a:stretch>
        </p:blipFill>
        <p:spPr bwMode="auto">
          <a:xfrm>
            <a:off x="321325" y="214290"/>
            <a:ext cx="4822179" cy="632047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3075" name="Picture 3" descr="C:\Users\Владелец\Desktop\72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57166"/>
            <a:ext cx="3672096" cy="2381249"/>
          </a:xfrm>
          <a:prstGeom prst="rect">
            <a:avLst/>
          </a:prstGeom>
          <a:noFill/>
        </p:spPr>
      </p:pic>
      <p:pic>
        <p:nvPicPr>
          <p:cNvPr id="3076" name="Picture 4" descr="C:\Users\Владелец\Desktop\I-12-STORY-uluk-f205_6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3286124"/>
            <a:ext cx="3208987" cy="2847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4572032" cy="621510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4099" name="Picture 3" descr="C:\Users\Владелец\Desktop\s1545137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000108"/>
            <a:ext cx="3810000" cy="4743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120</TotalTime>
  <Words>271</Words>
  <PresentationFormat>Экран (4:3)</PresentationFormat>
  <Paragraphs>24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Метро</vt:lpstr>
      <vt:lpstr>Слайд 1</vt:lpstr>
      <vt:lpstr>Слайд 2</vt:lpstr>
      <vt:lpstr>ЧЕЧЕНСКАЯ ВОЙНА 1994—1996</vt:lpstr>
      <vt:lpstr>ЧЕЧЕНСКАЯ ВОЙНА 1994—1996</vt:lpstr>
      <vt:lpstr>ЧЕЧЕНСКАЯ ВОЙНА 1994—1996</vt:lpstr>
      <vt:lpstr>Хасавюртовские соглашения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.</vt:lpstr>
      <vt:lpstr>Слайд 15</vt:lpstr>
      <vt:lpstr>.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Владелец</cp:lastModifiedBy>
  <cp:revision>14</cp:revision>
  <dcterms:created xsi:type="dcterms:W3CDTF">2011-05-17T15:07:07Z</dcterms:created>
  <dcterms:modified xsi:type="dcterms:W3CDTF">2011-05-23T12:23:27Z</dcterms:modified>
</cp:coreProperties>
</file>