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61" r:id="rId5"/>
    <p:sldId id="262" r:id="rId6"/>
    <p:sldId id="263" r:id="rId7"/>
    <p:sldId id="259" r:id="rId8"/>
    <p:sldId id="260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0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6D30B4-A563-4C86-A3D9-FB4C3D4551F6}" type="datetimeFigureOut">
              <a:rPr lang="ru-RU" smtClean="0"/>
              <a:t>05.02.2011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34CE4C-27B6-4998-8811-FB24F4B076C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34CE4C-27B6-4998-8811-FB24F4B076C4}" type="slidenum">
              <a:rPr lang="ru-RU" smtClean="0"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rtsait.ru/art/r/repin/main.htm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hyperlink" Target="http://www.artsait.ru/foto.php?art=m/malyvin/img/2&amp;n=%20&#1052;&#1072;&#1083;&#1103;&#1074;&#1080;&#1085;%20&#1060;&#1080;&#1083;&#1080;&#1087;&#1087;%20&#1040;&#1085;&#1076;&#1088;&#1077;&#1077;&#1074;&#1080;&#1095;.%20&#1050;&#1088;&#1077;&#1089;&#1090;&#1100;&#1103;&#1085;&#1082;&#1072;%20&#1074;%20&#1082;&#1088;&#1072;&#1089;&#1085;&#1086;&#1084;%20&#1087;&#1083;&#1072;&#1090;&#1100;&#1077;.%201900-&#1077;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maslovka.org/images/555/MALYAVINFA-4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artnow.ru/img/231000/231722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artmuseum.r52.ru/mrusart/slides/s18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i060.radikal.ru/0910/36/080d760e724f.jpg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Малявин Филипп Андреевич</a:t>
            </a:r>
            <a:br>
              <a:rPr lang="ru-RU" b="1" dirty="0" smtClean="0"/>
            </a:br>
            <a:r>
              <a:rPr lang="ru-RU" b="1" dirty="0" smtClean="0"/>
              <a:t>(1869-1940)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00034" y="1714488"/>
            <a:ext cx="792961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Ф. А. Малявин родился в многодетной крестьянской семье. В шестнадцать лет юноша отправился в афонский православный монастырь Святого </a:t>
            </a:r>
            <a:r>
              <a:rPr lang="ru-RU" dirty="0" err="1" smtClean="0"/>
              <a:t>Пантелеймона</a:t>
            </a:r>
            <a:r>
              <a:rPr lang="ru-RU" dirty="0" smtClean="0"/>
              <a:t> и почти шесть лет был послушником, трудился в монастырской иконописной мастерской.</a:t>
            </a:r>
          </a:p>
          <a:p>
            <a:r>
              <a:rPr lang="ru-RU" dirty="0" smtClean="0"/>
              <a:t>В 1891 г. работы художника-самоучки увидел скульптор В. А. Беклемишев, побывавший на Афоне. Он пригласил Малявина в Петербург, поселил у себя. В 1892 г. бывший монастырский иконописец поступил вольнослушателем на живописное отделение АХ. После реформы АХ в 1894 г., когда там открылась мастерская </a:t>
            </a:r>
            <a:r>
              <a:rPr lang="ru-RU" dirty="0" smtClean="0">
                <a:hlinkClick r:id="rId2" action="ppaction://hlinkfile"/>
              </a:rPr>
              <a:t>И. Е. Репина</a:t>
            </a:r>
            <a:r>
              <a:rPr lang="ru-RU" dirty="0" smtClean="0"/>
              <a:t>, Малявин стал его учеником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artsait.ru/art/m/malyvin/img/1s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8083" y="269508"/>
            <a:ext cx="4485355" cy="615988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28596" y="6429396"/>
            <a:ext cx="1856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Две девки. 1910г</a:t>
            </a:r>
            <a:endParaRPr lang="ru-RU" dirty="0"/>
          </a:p>
        </p:txBody>
      </p:sp>
      <p:pic>
        <p:nvPicPr>
          <p:cNvPr id="1028" name="Picture 4" descr="http://www.artsait.ru/art/m/malyvin/img/2s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7752" y="357166"/>
            <a:ext cx="4095330" cy="592457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072066" y="6429396"/>
            <a:ext cx="3708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Крестьянка в красном платье. 1900-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www.artsait.ru/art/m/malyvin/img/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5" y="214290"/>
            <a:ext cx="8786873" cy="491966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500166" y="5500702"/>
            <a:ext cx="4542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Малявин Филипп Андреевич. Вихрь. 1906г.</a:t>
            </a:r>
            <a:endParaRPr lang="ru-RU" dirty="0"/>
          </a:p>
        </p:txBody>
      </p:sp>
      <p:pic>
        <p:nvPicPr>
          <p:cNvPr id="15364" name="Picture 4" descr="http://maslovka.org/images/555/MALYAVINFA-4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345790"/>
            <a:ext cx="8786874" cy="47643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Картинка 24 из 213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8992" y="214290"/>
            <a:ext cx="5214974" cy="6478229"/>
          </a:xfrm>
          <a:prstGeom prst="rect">
            <a:avLst/>
          </a:prstGeom>
          <a:noFill/>
        </p:spPr>
      </p:pic>
      <p:pic>
        <p:nvPicPr>
          <p:cNvPr id="20484" name="Picture 4" descr="Ф.А. Малявин. Картина : Баба на качелях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7554" y="142852"/>
            <a:ext cx="5433241" cy="6524634"/>
          </a:xfrm>
          <a:prstGeom prst="rect">
            <a:avLst/>
          </a:prstGeom>
          <a:noFill/>
        </p:spPr>
      </p:pic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0" y="142852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Баба на качелях.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1930-е гг.</a:t>
            </a:r>
            <a:r>
              <a:rPr kumimoji="0" lang="ru-RU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6286520"/>
            <a:ext cx="4089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Ф.А. </a:t>
            </a:r>
            <a:r>
              <a:rPr lang="ru-RU" b="1" dirty="0" smtClean="0"/>
              <a:t>Малявин</a:t>
            </a:r>
            <a:r>
              <a:rPr lang="ru-RU" dirty="0" smtClean="0"/>
              <a:t>. </a:t>
            </a:r>
            <a:r>
              <a:rPr lang="ru-RU" b="1" dirty="0" smtClean="0"/>
              <a:t>Картина</a:t>
            </a:r>
            <a:r>
              <a:rPr lang="ru-RU" dirty="0" smtClean="0"/>
              <a:t> : Баба в желтом</a:t>
            </a:r>
            <a:endParaRPr lang="ru-RU" dirty="0"/>
          </a:p>
        </p:txBody>
      </p:sp>
      <p:pic>
        <p:nvPicPr>
          <p:cNvPr id="21506" name="Picture 2" descr="Картинка 1 из 213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4071998" cy="6042784"/>
          </a:xfrm>
          <a:prstGeom prst="rect">
            <a:avLst/>
          </a:prstGeom>
          <a:noFill/>
        </p:spPr>
      </p:pic>
      <p:pic>
        <p:nvPicPr>
          <p:cNvPr id="21508" name="Picture 4" descr="Ф.А. Малявин. Картина : Портрет балерины Александры Михайловны Балашовой. 1923. Картон, масло. 55.3х45.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51954" y="142852"/>
            <a:ext cx="4749202" cy="600075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714876" y="6215082"/>
            <a:ext cx="33439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Портрет балерины Александры </a:t>
            </a:r>
            <a:endParaRPr lang="ru-RU" dirty="0" smtClean="0"/>
          </a:p>
          <a:p>
            <a:r>
              <a:rPr lang="ru-RU" dirty="0" smtClean="0"/>
              <a:t>Михайловны </a:t>
            </a:r>
            <a:r>
              <a:rPr lang="ru-RU" dirty="0" err="1" smtClean="0"/>
              <a:t>Балашовой</a:t>
            </a:r>
            <a:r>
              <a:rPr lang="ru-RU" dirty="0" smtClean="0"/>
              <a:t>. 1923. 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Владелец\Desktop\MALYAVINFA-8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85728"/>
            <a:ext cx="8067675" cy="5715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357290" y="6215082"/>
            <a:ext cx="2403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Народная песня. 1925.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www.artsait.ru/art/m/malyvin/img/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80106"/>
            <a:ext cx="4714908" cy="6487343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429256" y="571480"/>
            <a:ext cx="3286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Малявин Филипп Андреевич. Крестьянки. 1904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>посланный в 1900 г. на Всемирную выставку в Париже "Смех" был удостоен золотой медали, а через год приобретен венецианским Музеем современного искусства.</a:t>
            </a:r>
            <a:endParaRPr lang="ru-RU" sz="2400" dirty="0"/>
          </a:p>
        </p:txBody>
      </p:sp>
      <p:pic>
        <p:nvPicPr>
          <p:cNvPr id="19458" name="Picture 2" descr="Картинка 9 из 213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1473210"/>
            <a:ext cx="7715304" cy="52419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183</Words>
  <PresentationFormat>Экран (4:3)</PresentationFormat>
  <Paragraphs>14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Малявин Филипп Андреевич (1869-1940) </vt:lpstr>
      <vt:lpstr>Слайд 2</vt:lpstr>
      <vt:lpstr>Слайд 3</vt:lpstr>
      <vt:lpstr>Слайд 4</vt:lpstr>
      <vt:lpstr>Слайд 5</vt:lpstr>
      <vt:lpstr>Слайд 6</vt:lpstr>
      <vt:lpstr>Слайд 7</vt:lpstr>
      <vt:lpstr>посланный в 1900 г. на Всемирную выставку в Париже "Смех" был удостоен золотой медали, а через год приобретен венецианским Музеем современного искусства.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Малявин Филипп Андреевич (1869-1940) </dc:title>
  <dc:creator>Владелец</dc:creator>
  <cp:lastModifiedBy>Владелец</cp:lastModifiedBy>
  <cp:revision>3</cp:revision>
  <dcterms:created xsi:type="dcterms:W3CDTF">2011-02-05T18:34:38Z</dcterms:created>
  <dcterms:modified xsi:type="dcterms:W3CDTF">2011-02-05T19:01:10Z</dcterms:modified>
</cp:coreProperties>
</file>