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5077DA-2607-4EDE-A31D-E2B8C5336C4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26786A-2B20-43B1-A8E4-EB6F05C77000}">
      <dgm:prSet phldrT="[Текст]"/>
      <dgm:spPr/>
      <dgm:t>
        <a:bodyPr/>
        <a:lstStyle/>
        <a:p>
          <a:r>
            <a:rPr lang="ru-RU" dirty="0" smtClean="0"/>
            <a:t>ЕГЭ</a:t>
          </a:r>
          <a:endParaRPr lang="ru-RU" dirty="0"/>
        </a:p>
      </dgm:t>
    </dgm:pt>
    <dgm:pt modelId="{39F43D42-1E26-4E01-A958-6BD86496F47D}" type="parTrans" cxnId="{C642EAC6-FE39-480B-AF9D-5E7662C7A3C3}">
      <dgm:prSet/>
      <dgm:spPr/>
      <dgm:t>
        <a:bodyPr/>
        <a:lstStyle/>
        <a:p>
          <a:endParaRPr lang="ru-RU"/>
        </a:p>
      </dgm:t>
    </dgm:pt>
    <dgm:pt modelId="{A4438216-89D4-4174-ACC3-6E47EFD5BB0E}" type="sibTrans" cxnId="{C642EAC6-FE39-480B-AF9D-5E7662C7A3C3}">
      <dgm:prSet/>
      <dgm:spPr/>
      <dgm:t>
        <a:bodyPr/>
        <a:lstStyle/>
        <a:p>
          <a:endParaRPr lang="ru-RU"/>
        </a:p>
      </dgm:t>
    </dgm:pt>
    <dgm:pt modelId="{72608FF5-F9FD-4483-AE3E-E6475D0EE3FB}">
      <dgm:prSet phldrT="[Текст]" custT="1"/>
      <dgm:spPr/>
      <dgm:t>
        <a:bodyPr/>
        <a:lstStyle/>
        <a:p>
          <a:r>
            <a:rPr lang="ru-RU" sz="2800" b="1" dirty="0" smtClean="0"/>
            <a:t>анализ</a:t>
          </a:r>
          <a:endParaRPr lang="ru-RU" sz="2800" b="1" dirty="0"/>
        </a:p>
      </dgm:t>
    </dgm:pt>
    <dgm:pt modelId="{DB018BBB-6F1F-4016-AC5D-6AADE5BEEAF6}" type="parTrans" cxnId="{B689451B-F2AA-4388-A25A-45DD91B9E666}">
      <dgm:prSet/>
      <dgm:spPr/>
      <dgm:t>
        <a:bodyPr/>
        <a:lstStyle/>
        <a:p>
          <a:endParaRPr lang="ru-RU"/>
        </a:p>
      </dgm:t>
    </dgm:pt>
    <dgm:pt modelId="{C30BFCB4-882A-434D-AF32-A47533FEDC59}" type="sibTrans" cxnId="{B689451B-F2AA-4388-A25A-45DD91B9E666}">
      <dgm:prSet/>
      <dgm:spPr/>
      <dgm:t>
        <a:bodyPr/>
        <a:lstStyle/>
        <a:p>
          <a:endParaRPr lang="ru-RU" dirty="0"/>
        </a:p>
      </dgm:t>
    </dgm:pt>
    <dgm:pt modelId="{01FF376A-7349-4B5A-A3F8-28B77E207AEE}">
      <dgm:prSet phldrT="[Текст]" custT="1"/>
      <dgm:spPr/>
      <dgm:t>
        <a:bodyPr/>
        <a:lstStyle/>
        <a:p>
          <a:r>
            <a:rPr lang="ru-RU" sz="2800" b="1" dirty="0" smtClean="0"/>
            <a:t>время</a:t>
          </a:r>
          <a:endParaRPr lang="ru-RU" sz="2800" b="1" dirty="0"/>
        </a:p>
      </dgm:t>
    </dgm:pt>
    <dgm:pt modelId="{36F6D142-1B9D-443B-8EB3-AFF4335399BE}" type="parTrans" cxnId="{EFC468D0-E852-4A59-8E1E-DE28FF6103BF}">
      <dgm:prSet/>
      <dgm:spPr/>
      <dgm:t>
        <a:bodyPr/>
        <a:lstStyle/>
        <a:p>
          <a:endParaRPr lang="ru-RU"/>
        </a:p>
      </dgm:t>
    </dgm:pt>
    <dgm:pt modelId="{23A0B4F2-E032-4D5F-A109-1AE92D29C987}" type="sibTrans" cxnId="{EFC468D0-E852-4A59-8E1E-DE28FF6103BF}">
      <dgm:prSet/>
      <dgm:spPr/>
      <dgm:t>
        <a:bodyPr/>
        <a:lstStyle/>
        <a:p>
          <a:endParaRPr lang="ru-RU" dirty="0"/>
        </a:p>
      </dgm:t>
    </dgm:pt>
    <dgm:pt modelId="{B3F003FE-65B6-4D5A-BF05-27FB46A44C86}">
      <dgm:prSet phldrT="[Текст]" custT="1"/>
      <dgm:spPr/>
      <dgm:t>
        <a:bodyPr/>
        <a:lstStyle/>
        <a:p>
          <a:r>
            <a:rPr lang="ru-RU" sz="3600" b="1" dirty="0" smtClean="0"/>
            <a:t>психолог</a:t>
          </a:r>
          <a:endParaRPr lang="ru-RU" sz="3600" b="1" dirty="0"/>
        </a:p>
      </dgm:t>
    </dgm:pt>
    <dgm:pt modelId="{09395CFD-9448-435D-AEB8-E9015A564CA0}" type="parTrans" cxnId="{0355BBA5-AE73-4F38-B2D9-8AB6B05A00F6}">
      <dgm:prSet/>
      <dgm:spPr/>
      <dgm:t>
        <a:bodyPr/>
        <a:lstStyle/>
        <a:p>
          <a:endParaRPr lang="ru-RU"/>
        </a:p>
      </dgm:t>
    </dgm:pt>
    <dgm:pt modelId="{79DDB2C4-52B2-4910-B75C-4CE8269F8A0D}" type="sibTrans" cxnId="{0355BBA5-AE73-4F38-B2D9-8AB6B05A00F6}">
      <dgm:prSet/>
      <dgm:spPr/>
      <dgm:t>
        <a:bodyPr/>
        <a:lstStyle/>
        <a:p>
          <a:endParaRPr lang="ru-RU" dirty="0"/>
        </a:p>
      </dgm:t>
    </dgm:pt>
    <dgm:pt modelId="{5827D6DC-8B42-4128-BEAA-ED6EC661E8EB}">
      <dgm:prSet phldrT="[Текст]" custT="1"/>
      <dgm:spPr/>
      <dgm:t>
        <a:bodyPr/>
        <a:lstStyle/>
        <a:p>
          <a:r>
            <a:rPr lang="ru-RU" sz="2400" b="1" dirty="0" smtClean="0"/>
            <a:t>Тести-</a:t>
          </a:r>
        </a:p>
        <a:p>
          <a:r>
            <a:rPr lang="ru-RU" sz="2400" b="1" dirty="0" smtClean="0"/>
            <a:t>рова-</a:t>
          </a:r>
        </a:p>
        <a:p>
          <a:r>
            <a:rPr lang="ru-RU" sz="2400" b="1" dirty="0" smtClean="0"/>
            <a:t>ние</a:t>
          </a:r>
          <a:endParaRPr lang="ru-RU" sz="2400" b="1" dirty="0"/>
        </a:p>
      </dgm:t>
    </dgm:pt>
    <dgm:pt modelId="{C2CC79F2-5AC8-411D-A38E-90D051570D44}" type="parTrans" cxnId="{E6CEBD12-C9A8-46E2-93C8-99AD9BF7D593}">
      <dgm:prSet/>
      <dgm:spPr/>
      <dgm:t>
        <a:bodyPr/>
        <a:lstStyle/>
        <a:p>
          <a:endParaRPr lang="ru-RU"/>
        </a:p>
      </dgm:t>
    </dgm:pt>
    <dgm:pt modelId="{B251C9C7-9F61-49B1-9A2E-F257406D6B6A}" type="sibTrans" cxnId="{E6CEBD12-C9A8-46E2-93C8-99AD9BF7D593}">
      <dgm:prSet/>
      <dgm:spPr/>
      <dgm:t>
        <a:bodyPr/>
        <a:lstStyle/>
        <a:p>
          <a:endParaRPr lang="ru-RU" dirty="0"/>
        </a:p>
      </dgm:t>
    </dgm:pt>
    <dgm:pt modelId="{1454503C-B81A-48B0-840C-8433693A1478}" type="pres">
      <dgm:prSet presAssocID="{755077DA-2607-4EDE-A31D-E2B8C5336C4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E1B251-8561-40A5-A53E-38C347F41F05}" type="pres">
      <dgm:prSet presAssocID="{DF26786A-2B20-43B1-A8E4-EB6F05C77000}" presName="centerShape" presStyleLbl="node0" presStyleIdx="0" presStyleCnt="1"/>
      <dgm:spPr/>
      <dgm:t>
        <a:bodyPr/>
        <a:lstStyle/>
        <a:p>
          <a:endParaRPr lang="ru-RU"/>
        </a:p>
      </dgm:t>
    </dgm:pt>
    <dgm:pt modelId="{2172D5BE-291B-4878-B276-6231F04EDA42}" type="pres">
      <dgm:prSet presAssocID="{72608FF5-F9FD-4483-AE3E-E6475D0EE3FB}" presName="node" presStyleLbl="node1" presStyleIdx="0" presStyleCnt="4" custScaleX="169184" custScaleY="154917" custRadScaleRad="101198" custRadScaleInc="-7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CAB51-961A-4699-B763-3AB2D6A3BC69}" type="pres">
      <dgm:prSet presAssocID="{72608FF5-F9FD-4483-AE3E-E6475D0EE3FB}" presName="dummy" presStyleCnt="0"/>
      <dgm:spPr/>
    </dgm:pt>
    <dgm:pt modelId="{17A05294-A709-49F9-AD4C-22480A7D3783}" type="pres">
      <dgm:prSet presAssocID="{C30BFCB4-882A-434D-AF32-A47533FEDC59}" presName="sibTrans" presStyleLbl="sibTrans2D1" presStyleIdx="0" presStyleCnt="4"/>
      <dgm:spPr/>
      <dgm:t>
        <a:bodyPr/>
        <a:lstStyle/>
        <a:p>
          <a:endParaRPr lang="ru-RU"/>
        </a:p>
      </dgm:t>
    </dgm:pt>
    <dgm:pt modelId="{5E92D6C6-6F14-4A20-AA79-46FB28831BCC}" type="pres">
      <dgm:prSet presAssocID="{01FF376A-7349-4B5A-A3F8-28B77E207AEE}" presName="node" presStyleLbl="node1" presStyleIdx="1" presStyleCnt="4" custScaleX="160213" custScaleY="163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3BD1F-070E-4BB1-839C-95C8A5A11E1B}" type="pres">
      <dgm:prSet presAssocID="{01FF376A-7349-4B5A-A3F8-28B77E207AEE}" presName="dummy" presStyleCnt="0"/>
      <dgm:spPr/>
    </dgm:pt>
    <dgm:pt modelId="{3A2DBA6E-C4EF-4FDA-A00C-9F8586327023}" type="pres">
      <dgm:prSet presAssocID="{23A0B4F2-E032-4D5F-A109-1AE92D29C98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545C33B-0006-4ED5-903E-17EA43FB9D7C}" type="pres">
      <dgm:prSet presAssocID="{B3F003FE-65B6-4D5A-BF05-27FB46A44C86}" presName="node" presStyleLbl="node1" presStyleIdx="2" presStyleCnt="4" custScaleX="185376" custScaleY="152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42EAC-3A6E-47F2-BFA3-1FADCF95E20A}" type="pres">
      <dgm:prSet presAssocID="{B3F003FE-65B6-4D5A-BF05-27FB46A44C86}" presName="dummy" presStyleCnt="0"/>
      <dgm:spPr/>
    </dgm:pt>
    <dgm:pt modelId="{48C76F81-4DA6-4027-BC3A-4B959B1588D7}" type="pres">
      <dgm:prSet presAssocID="{79DDB2C4-52B2-4910-B75C-4CE8269F8A0D}" presName="sibTrans" presStyleLbl="sibTrans2D1" presStyleIdx="2" presStyleCnt="4"/>
      <dgm:spPr/>
      <dgm:t>
        <a:bodyPr/>
        <a:lstStyle/>
        <a:p>
          <a:endParaRPr lang="ru-RU"/>
        </a:p>
      </dgm:t>
    </dgm:pt>
    <dgm:pt modelId="{C6F6CBEA-58B0-44DE-B9CC-A1468CCE59B1}" type="pres">
      <dgm:prSet presAssocID="{5827D6DC-8B42-4128-BEAA-ED6EC661E8EB}" presName="node" presStyleLbl="node1" presStyleIdx="3" presStyleCnt="4" custScaleX="161932" custScaleY="162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79CB5-66A9-4241-A81D-93E534D76569}" type="pres">
      <dgm:prSet presAssocID="{5827D6DC-8B42-4128-BEAA-ED6EC661E8EB}" presName="dummy" presStyleCnt="0"/>
      <dgm:spPr/>
    </dgm:pt>
    <dgm:pt modelId="{B76697F9-320D-4D98-8DBF-C6B966E58AF7}" type="pres">
      <dgm:prSet presAssocID="{B251C9C7-9F61-49B1-9A2E-F257406D6B6A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EADEC10-60CF-4BEA-9913-63BA5D936EED}" type="presOf" srcId="{5827D6DC-8B42-4128-BEAA-ED6EC661E8EB}" destId="{C6F6CBEA-58B0-44DE-B9CC-A1468CCE59B1}" srcOrd="0" destOrd="0" presId="urn:microsoft.com/office/officeart/2005/8/layout/radial6"/>
    <dgm:cxn modelId="{0355BBA5-AE73-4F38-B2D9-8AB6B05A00F6}" srcId="{DF26786A-2B20-43B1-A8E4-EB6F05C77000}" destId="{B3F003FE-65B6-4D5A-BF05-27FB46A44C86}" srcOrd="2" destOrd="0" parTransId="{09395CFD-9448-435D-AEB8-E9015A564CA0}" sibTransId="{79DDB2C4-52B2-4910-B75C-4CE8269F8A0D}"/>
    <dgm:cxn modelId="{DFC4D57F-2572-4CEA-9DB2-2D49B48A113B}" type="presOf" srcId="{DF26786A-2B20-43B1-A8E4-EB6F05C77000}" destId="{CAE1B251-8561-40A5-A53E-38C347F41F05}" srcOrd="0" destOrd="0" presId="urn:microsoft.com/office/officeart/2005/8/layout/radial6"/>
    <dgm:cxn modelId="{C642EAC6-FE39-480B-AF9D-5E7662C7A3C3}" srcId="{755077DA-2607-4EDE-A31D-E2B8C5336C4F}" destId="{DF26786A-2B20-43B1-A8E4-EB6F05C77000}" srcOrd="0" destOrd="0" parTransId="{39F43D42-1E26-4E01-A958-6BD86496F47D}" sibTransId="{A4438216-89D4-4174-ACC3-6E47EFD5BB0E}"/>
    <dgm:cxn modelId="{5DEAA5C9-2616-4521-BCFA-29876DFA16F7}" type="presOf" srcId="{B251C9C7-9F61-49B1-9A2E-F257406D6B6A}" destId="{B76697F9-320D-4D98-8DBF-C6B966E58AF7}" srcOrd="0" destOrd="0" presId="urn:microsoft.com/office/officeart/2005/8/layout/radial6"/>
    <dgm:cxn modelId="{F772E61B-9411-49F7-9A7A-035C77A69E11}" type="presOf" srcId="{23A0B4F2-E032-4D5F-A109-1AE92D29C987}" destId="{3A2DBA6E-C4EF-4FDA-A00C-9F8586327023}" srcOrd="0" destOrd="0" presId="urn:microsoft.com/office/officeart/2005/8/layout/radial6"/>
    <dgm:cxn modelId="{767341CF-69DD-4DEF-9635-FA87C139A15E}" type="presOf" srcId="{B3F003FE-65B6-4D5A-BF05-27FB46A44C86}" destId="{3545C33B-0006-4ED5-903E-17EA43FB9D7C}" srcOrd="0" destOrd="0" presId="urn:microsoft.com/office/officeart/2005/8/layout/radial6"/>
    <dgm:cxn modelId="{4D1121CD-D813-4623-929D-59FD2071DEC9}" type="presOf" srcId="{755077DA-2607-4EDE-A31D-E2B8C5336C4F}" destId="{1454503C-B81A-48B0-840C-8433693A1478}" srcOrd="0" destOrd="0" presId="urn:microsoft.com/office/officeart/2005/8/layout/radial6"/>
    <dgm:cxn modelId="{CC4A48F4-650C-4587-B329-7ABEF48AF885}" type="presOf" srcId="{72608FF5-F9FD-4483-AE3E-E6475D0EE3FB}" destId="{2172D5BE-291B-4878-B276-6231F04EDA42}" srcOrd="0" destOrd="0" presId="urn:microsoft.com/office/officeart/2005/8/layout/radial6"/>
    <dgm:cxn modelId="{140CC37A-EB1D-4E48-B0A6-3734B9208462}" type="presOf" srcId="{C30BFCB4-882A-434D-AF32-A47533FEDC59}" destId="{17A05294-A709-49F9-AD4C-22480A7D3783}" srcOrd="0" destOrd="0" presId="urn:microsoft.com/office/officeart/2005/8/layout/radial6"/>
    <dgm:cxn modelId="{B689451B-F2AA-4388-A25A-45DD91B9E666}" srcId="{DF26786A-2B20-43B1-A8E4-EB6F05C77000}" destId="{72608FF5-F9FD-4483-AE3E-E6475D0EE3FB}" srcOrd="0" destOrd="0" parTransId="{DB018BBB-6F1F-4016-AC5D-6AADE5BEEAF6}" sibTransId="{C30BFCB4-882A-434D-AF32-A47533FEDC59}"/>
    <dgm:cxn modelId="{E6CEBD12-C9A8-46E2-93C8-99AD9BF7D593}" srcId="{DF26786A-2B20-43B1-A8E4-EB6F05C77000}" destId="{5827D6DC-8B42-4128-BEAA-ED6EC661E8EB}" srcOrd="3" destOrd="0" parTransId="{C2CC79F2-5AC8-411D-A38E-90D051570D44}" sibTransId="{B251C9C7-9F61-49B1-9A2E-F257406D6B6A}"/>
    <dgm:cxn modelId="{EFC468D0-E852-4A59-8E1E-DE28FF6103BF}" srcId="{DF26786A-2B20-43B1-A8E4-EB6F05C77000}" destId="{01FF376A-7349-4B5A-A3F8-28B77E207AEE}" srcOrd="1" destOrd="0" parTransId="{36F6D142-1B9D-443B-8EB3-AFF4335399BE}" sibTransId="{23A0B4F2-E032-4D5F-A109-1AE92D29C987}"/>
    <dgm:cxn modelId="{31233683-5148-4059-99C9-C5D67E2B89D6}" type="presOf" srcId="{01FF376A-7349-4B5A-A3F8-28B77E207AEE}" destId="{5E92D6C6-6F14-4A20-AA79-46FB28831BCC}" srcOrd="0" destOrd="0" presId="urn:microsoft.com/office/officeart/2005/8/layout/radial6"/>
    <dgm:cxn modelId="{18F1FD56-879B-4369-A290-64A1FF992C47}" type="presOf" srcId="{79DDB2C4-52B2-4910-B75C-4CE8269F8A0D}" destId="{48C76F81-4DA6-4027-BC3A-4B959B1588D7}" srcOrd="0" destOrd="0" presId="urn:microsoft.com/office/officeart/2005/8/layout/radial6"/>
    <dgm:cxn modelId="{782E368A-117C-4502-83EC-FA759F1FD322}" type="presParOf" srcId="{1454503C-B81A-48B0-840C-8433693A1478}" destId="{CAE1B251-8561-40A5-A53E-38C347F41F05}" srcOrd="0" destOrd="0" presId="urn:microsoft.com/office/officeart/2005/8/layout/radial6"/>
    <dgm:cxn modelId="{0F20DF4D-3332-42C8-AF53-38BF3BC89D05}" type="presParOf" srcId="{1454503C-B81A-48B0-840C-8433693A1478}" destId="{2172D5BE-291B-4878-B276-6231F04EDA42}" srcOrd="1" destOrd="0" presId="urn:microsoft.com/office/officeart/2005/8/layout/radial6"/>
    <dgm:cxn modelId="{EC024F07-A66B-4916-8E45-27859B8BDD51}" type="presParOf" srcId="{1454503C-B81A-48B0-840C-8433693A1478}" destId="{DB5CAB51-961A-4699-B763-3AB2D6A3BC69}" srcOrd="2" destOrd="0" presId="urn:microsoft.com/office/officeart/2005/8/layout/radial6"/>
    <dgm:cxn modelId="{2204167B-5CCB-4BE6-9BD1-5765877BD75B}" type="presParOf" srcId="{1454503C-B81A-48B0-840C-8433693A1478}" destId="{17A05294-A709-49F9-AD4C-22480A7D3783}" srcOrd="3" destOrd="0" presId="urn:microsoft.com/office/officeart/2005/8/layout/radial6"/>
    <dgm:cxn modelId="{ACC59912-4573-4B37-B4A9-4AAFCDFDE22D}" type="presParOf" srcId="{1454503C-B81A-48B0-840C-8433693A1478}" destId="{5E92D6C6-6F14-4A20-AA79-46FB28831BCC}" srcOrd="4" destOrd="0" presId="urn:microsoft.com/office/officeart/2005/8/layout/radial6"/>
    <dgm:cxn modelId="{0810C25C-A792-44E2-9CBF-A1EB9E8B7282}" type="presParOf" srcId="{1454503C-B81A-48B0-840C-8433693A1478}" destId="{20C3BD1F-070E-4BB1-839C-95C8A5A11E1B}" srcOrd="5" destOrd="0" presId="urn:microsoft.com/office/officeart/2005/8/layout/radial6"/>
    <dgm:cxn modelId="{46F29E56-8592-4F34-A401-4A72FEB6BF6E}" type="presParOf" srcId="{1454503C-B81A-48B0-840C-8433693A1478}" destId="{3A2DBA6E-C4EF-4FDA-A00C-9F8586327023}" srcOrd="6" destOrd="0" presId="urn:microsoft.com/office/officeart/2005/8/layout/radial6"/>
    <dgm:cxn modelId="{BE902FD9-3749-4341-AC45-D68825A24D2F}" type="presParOf" srcId="{1454503C-B81A-48B0-840C-8433693A1478}" destId="{3545C33B-0006-4ED5-903E-17EA43FB9D7C}" srcOrd="7" destOrd="0" presId="urn:microsoft.com/office/officeart/2005/8/layout/radial6"/>
    <dgm:cxn modelId="{4DB26603-75AA-48E8-9397-86070A694D31}" type="presParOf" srcId="{1454503C-B81A-48B0-840C-8433693A1478}" destId="{85442EAC-3A6E-47F2-BFA3-1FADCF95E20A}" srcOrd="8" destOrd="0" presId="urn:microsoft.com/office/officeart/2005/8/layout/radial6"/>
    <dgm:cxn modelId="{8BA834E0-97FD-48FA-9FC4-FAC479840E0C}" type="presParOf" srcId="{1454503C-B81A-48B0-840C-8433693A1478}" destId="{48C76F81-4DA6-4027-BC3A-4B959B1588D7}" srcOrd="9" destOrd="0" presId="urn:microsoft.com/office/officeart/2005/8/layout/radial6"/>
    <dgm:cxn modelId="{CEF457BE-6795-460D-811E-C41B7EFBB1E8}" type="presParOf" srcId="{1454503C-B81A-48B0-840C-8433693A1478}" destId="{C6F6CBEA-58B0-44DE-B9CC-A1468CCE59B1}" srcOrd="10" destOrd="0" presId="urn:microsoft.com/office/officeart/2005/8/layout/radial6"/>
    <dgm:cxn modelId="{72F244A2-8552-4886-8FD9-49DCB96B7058}" type="presParOf" srcId="{1454503C-B81A-48B0-840C-8433693A1478}" destId="{FD779CB5-66A9-4241-A81D-93E534D76569}" srcOrd="11" destOrd="0" presId="urn:microsoft.com/office/officeart/2005/8/layout/radial6"/>
    <dgm:cxn modelId="{092F677E-CC85-461B-863F-5E815835E33F}" type="presParOf" srcId="{1454503C-B81A-48B0-840C-8433693A1478}" destId="{B76697F9-320D-4D98-8DBF-C6B966E58AF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6697F9-320D-4D98-8DBF-C6B966E58AF7}">
      <dsp:nvSpPr>
        <dsp:cNvPr id="0" name=""/>
        <dsp:cNvSpPr/>
      </dsp:nvSpPr>
      <dsp:spPr>
        <a:xfrm>
          <a:off x="1489614" y="474487"/>
          <a:ext cx="3125428" cy="3125428"/>
        </a:xfrm>
        <a:prstGeom prst="blockArc">
          <a:avLst>
            <a:gd name="adj1" fmla="val 10797603"/>
            <a:gd name="adj2" fmla="val 16071616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76F81-4DA6-4027-BC3A-4B959B1588D7}">
      <dsp:nvSpPr>
        <dsp:cNvPr id="0" name=""/>
        <dsp:cNvSpPr/>
      </dsp:nvSpPr>
      <dsp:spPr>
        <a:xfrm>
          <a:off x="1489614" y="475551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DBA6E-C4EF-4FDA-A00C-9F8586327023}">
      <dsp:nvSpPr>
        <dsp:cNvPr id="0" name=""/>
        <dsp:cNvSpPr/>
      </dsp:nvSpPr>
      <dsp:spPr>
        <a:xfrm>
          <a:off x="1489614" y="475551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05294-A709-49F9-AD4C-22480A7D3783}">
      <dsp:nvSpPr>
        <dsp:cNvPr id="0" name=""/>
        <dsp:cNvSpPr/>
      </dsp:nvSpPr>
      <dsp:spPr>
        <a:xfrm>
          <a:off x="1489615" y="474487"/>
          <a:ext cx="3125428" cy="3125428"/>
        </a:xfrm>
        <a:prstGeom prst="blockArc">
          <a:avLst>
            <a:gd name="adj1" fmla="val 16071615"/>
            <a:gd name="adj2" fmla="val 2397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1B251-8561-40A5-A53E-38C347F41F05}">
      <dsp:nvSpPr>
        <dsp:cNvPr id="0" name=""/>
        <dsp:cNvSpPr/>
      </dsp:nvSpPr>
      <dsp:spPr>
        <a:xfrm>
          <a:off x="2332745" y="1318682"/>
          <a:ext cx="1439167" cy="1439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ЕГЭ</a:t>
          </a:r>
          <a:endParaRPr lang="ru-RU" sz="4800" kern="1200" dirty="0"/>
        </a:p>
      </dsp:txBody>
      <dsp:txXfrm>
        <a:off x="2332745" y="1318682"/>
        <a:ext cx="1439167" cy="1439167"/>
      </dsp:txXfrm>
    </dsp:sp>
    <dsp:sp modelId="{2172D5BE-291B-4878-B276-6231F04EDA42}">
      <dsp:nvSpPr>
        <dsp:cNvPr id="0" name=""/>
        <dsp:cNvSpPr/>
      </dsp:nvSpPr>
      <dsp:spPr>
        <a:xfrm>
          <a:off x="2143141" y="-268511"/>
          <a:ext cx="1704389" cy="156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анализ</a:t>
          </a:r>
          <a:endParaRPr lang="ru-RU" sz="2800" b="1" kern="1200" dirty="0"/>
        </a:p>
      </dsp:txBody>
      <dsp:txXfrm>
        <a:off x="2143141" y="-268511"/>
        <a:ext cx="1704389" cy="1560661"/>
      </dsp:txXfrm>
    </dsp:sp>
    <dsp:sp modelId="{5E92D6C6-6F14-4A20-AA79-46FB28831BCC}">
      <dsp:nvSpPr>
        <dsp:cNvPr id="0" name=""/>
        <dsp:cNvSpPr/>
      </dsp:nvSpPr>
      <dsp:spPr>
        <a:xfrm>
          <a:off x="3771769" y="1214445"/>
          <a:ext cx="1614013" cy="1647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время</a:t>
          </a:r>
          <a:endParaRPr lang="ru-RU" sz="2800" b="1" kern="1200" dirty="0"/>
        </a:p>
      </dsp:txBody>
      <dsp:txXfrm>
        <a:off x="3771769" y="1214445"/>
        <a:ext cx="1614013" cy="1647641"/>
      </dsp:txXfrm>
    </dsp:sp>
    <dsp:sp modelId="{3545C33B-0006-4ED5-903E-17EA43FB9D7C}">
      <dsp:nvSpPr>
        <dsp:cNvPr id="0" name=""/>
        <dsp:cNvSpPr/>
      </dsp:nvSpPr>
      <dsp:spPr>
        <a:xfrm>
          <a:off x="2118574" y="2796915"/>
          <a:ext cx="1867510" cy="1535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психолог</a:t>
          </a:r>
          <a:endParaRPr lang="ru-RU" sz="3600" b="1" kern="1200" dirty="0"/>
        </a:p>
      </dsp:txBody>
      <dsp:txXfrm>
        <a:off x="2118574" y="2796915"/>
        <a:ext cx="1867510" cy="1535596"/>
      </dsp:txXfrm>
    </dsp:sp>
    <dsp:sp modelId="{C6F6CBEA-58B0-44DE-B9CC-A1468CCE59B1}">
      <dsp:nvSpPr>
        <dsp:cNvPr id="0" name=""/>
        <dsp:cNvSpPr/>
      </dsp:nvSpPr>
      <dsp:spPr>
        <a:xfrm>
          <a:off x="710216" y="1219008"/>
          <a:ext cx="1631331" cy="16385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Тести-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рова-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ние</a:t>
          </a:r>
          <a:endParaRPr lang="ru-RU" sz="2400" b="1" kern="1200" dirty="0"/>
        </a:p>
      </dsp:txBody>
      <dsp:txXfrm>
        <a:off x="710216" y="1219008"/>
        <a:ext cx="1631331" cy="163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FFB5A-563B-4317-A564-8D6384A648E1}" type="datetimeFigureOut">
              <a:rPr lang="ru-RU" smtClean="0"/>
              <a:pPr/>
              <a:t>17.08.2010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62C44-1508-4584-AC45-10E1DBE9F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0.liveinternet.ru/images/attach/c/0/44/436/44436181_1243608738_1238421129_0_e90a_1c37734f_xl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izvestia64.ru/images/uploads/aHAiEKJFn4y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-2002-09.photosight.ru/21/86162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hyperlink" Target="http://www.ozppou.ru/htm/img/public_07071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ics.rbc.ru/img/cnews/2008/04/15/student3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Картинка 18 из 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3116"/>
            <a:ext cx="5076825" cy="381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2286015"/>
          </a:xfrm>
        </p:spPr>
        <p:txBody>
          <a:bodyPr/>
          <a:lstStyle/>
          <a:p>
            <a:r>
              <a:rPr lang="ru-RU" b="1" dirty="0" smtClean="0"/>
              <a:t>Контроль качества образования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3128962" cy="3067056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Проблемы сдачи ЕГЭ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4338" name="Picture 2" descr="Картинка 11 из 88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857496"/>
            <a:ext cx="40386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071546"/>
            <a:ext cx="72152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Представление о проверке знаний школьников как об отдельной составляющей образовательного процесса имеет принципиальное значение</a:t>
            </a:r>
            <a:r>
              <a:rPr lang="ru-RU" sz="2800" b="1" dirty="0" smtClean="0"/>
              <a:t>.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Обучение не может быть полноценным без регулярной и объективной информации о том, как усваивается обучающимися материал, как они применяют полученные знания для решения практических задач.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496"/>
            <a:ext cx="77153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2800" dirty="0" smtClean="0"/>
              <a:t>Проверочная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Обучающая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Развивающая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Социальная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Аксиологическая</a:t>
            </a:r>
            <a:endParaRPr lang="ru-RU" sz="2800" dirty="0" smtClean="0"/>
          </a:p>
          <a:p>
            <a:pPr marL="514350" indent="-514350">
              <a:buAutoNum type="arabicParenR"/>
            </a:pPr>
            <a:r>
              <a:rPr lang="ru-RU" sz="2800" dirty="0" smtClean="0"/>
              <a:t>Диагностическая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прогностическая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42977" y="571480"/>
            <a:ext cx="69294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Контроль знаний и умений обучающихся выполняет в процессе обучения </a:t>
            </a:r>
            <a:endParaRPr lang="ru-RU" sz="3200" b="1" dirty="0" smtClean="0"/>
          </a:p>
          <a:p>
            <a:r>
              <a:rPr lang="ru-RU" sz="3200" b="1" dirty="0" smtClean="0"/>
              <a:t>ц</a:t>
            </a:r>
            <a:r>
              <a:rPr lang="ru-RU" sz="3200" b="1" dirty="0" smtClean="0"/>
              <a:t>елый ряд функций:</a:t>
            </a:r>
            <a:endParaRPr lang="ru-RU" sz="3200" b="1" dirty="0"/>
          </a:p>
        </p:txBody>
      </p:sp>
      <p:pic>
        <p:nvPicPr>
          <p:cNvPr id="1026" name="Picture 2" descr="Картинка 25 из 255676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571744"/>
            <a:ext cx="48006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дают нам результаты ЕГЭ?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Информация об уровне и качестве подготовки выпускников;</a:t>
            </a:r>
          </a:p>
          <a:p>
            <a:pPr>
              <a:buNone/>
            </a:pPr>
            <a:r>
              <a:rPr lang="ru-RU" dirty="0" smtClean="0"/>
              <a:t>( критерий усвоения базового уровня – выполнение не менее 70% заданий уровня «А»)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Возможность определить направления совершенствования учебного процесса и учебно-методического обеспечения учебных предметов.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ЕГЭ позволяют: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выделить отдельные уровни в подготовке учащихся (базовый, повышенный и высокий) на основе статистических трудностей тестовых заданий части (А, В, С) </a:t>
            </a:r>
            <a:r>
              <a:rPr lang="ru-RU" dirty="0" smtClean="0"/>
              <a:t>контрольно- </a:t>
            </a:r>
            <a:r>
              <a:rPr lang="ru-RU" dirty="0"/>
              <a:t>измерительных материалов ЕГЭ.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определить типологию характерных ошибок, допущенных выпускниками;</a:t>
            </a:r>
          </a:p>
          <a:p>
            <a:pPr lvl="0"/>
            <a:r>
              <a:rPr lang="ru-RU" dirty="0"/>
              <a:t>объяснять полученные результаты;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сравнивать результаты ЕГЭ по годам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-13179"/>
            <a:ext cx="8072494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Совокупность результатов единого государственного экзамена является индикатором качества образования: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сдававших экзамен по предмету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показатель востребованности предмета среди выпускников ОУ;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по 100-балльной шкале, результаты по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5-бальной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шкале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показатель обученности;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решаемость каждого задания работы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показатель степени усвоения определенной темы;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решаемость заданий части С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показатель качества углубленной подготовки и др.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Анализ результатов сдачи ЕГЭ по обществознанию выпускниками МОУ СОШ № 12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350046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Выбор – 64 % выпускников;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е набрали необходимого минимума -11%;</a:t>
            </a:r>
          </a:p>
          <a:p>
            <a:r>
              <a:rPr lang="ru-RU" sz="2400" dirty="0" smtClean="0"/>
              <a:t>успешно</a:t>
            </a:r>
          </a:p>
          <a:p>
            <a:r>
              <a:rPr lang="ru-RU" sz="2400" dirty="0" smtClean="0"/>
              <a:t>сдали экзамен – 89%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86120" y="2000240"/>
          <a:ext cx="5643600" cy="421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"/>
                <a:gridCol w="564360"/>
                <a:gridCol w="564360"/>
                <a:gridCol w="564360"/>
                <a:gridCol w="564360"/>
                <a:gridCol w="564360"/>
                <a:gridCol w="564360"/>
                <a:gridCol w="564360"/>
                <a:gridCol w="564360"/>
                <a:gridCol w="564360"/>
              </a:tblGrid>
              <a:tr h="702474">
                <a:tc>
                  <a:txBody>
                    <a:bodyPr/>
                    <a:lstStyle/>
                    <a:p>
                      <a:r>
                        <a:rPr lang="ru-RU" dirty="0" smtClean="0"/>
                        <a:t>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23%</a:t>
                      </a:r>
                      <a:endParaRPr lang="ru-RU" dirty="0"/>
                    </a:p>
                  </a:txBody>
                  <a:tcPr/>
                </a:tc>
              </a:tr>
              <a:tr h="702474">
                <a:tc>
                  <a:txBody>
                    <a:bodyPr/>
                    <a:lstStyle/>
                    <a:p>
                      <a:r>
                        <a:rPr lang="ru-RU" dirty="0" smtClean="0"/>
                        <a:t>А6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</a:tr>
              <a:tr h="702474">
                <a:tc>
                  <a:txBody>
                    <a:bodyPr/>
                    <a:lstStyle/>
                    <a:p>
                      <a:r>
                        <a:rPr lang="ru-RU" dirty="0" smtClean="0"/>
                        <a:t>А11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</a:tr>
              <a:tr h="702474">
                <a:tc>
                  <a:txBody>
                    <a:bodyPr/>
                    <a:lstStyle/>
                    <a:p>
                      <a:r>
                        <a:rPr lang="ru-RU" dirty="0" smtClean="0"/>
                        <a:t>А16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77%</a:t>
                      </a:r>
                      <a:endParaRPr lang="ru-RU" dirty="0"/>
                    </a:p>
                  </a:txBody>
                  <a:tcPr/>
                </a:tc>
              </a:tr>
              <a:tr h="702474">
                <a:tc>
                  <a:txBody>
                    <a:bodyPr/>
                    <a:lstStyle/>
                    <a:p>
                      <a:r>
                        <a:rPr lang="ru-RU" dirty="0" smtClean="0"/>
                        <a:t>А21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56%</a:t>
                      </a:r>
                      <a:endParaRPr lang="ru-RU" dirty="0"/>
                    </a:p>
                  </a:txBody>
                  <a:tcPr/>
                </a:tc>
              </a:tr>
              <a:tr h="702474">
                <a:tc>
                  <a:txBody>
                    <a:bodyPr/>
                    <a:lstStyle/>
                    <a:p>
                      <a:r>
                        <a:rPr lang="ru-RU" dirty="0" smtClean="0"/>
                        <a:t>В1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15 из 1444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8501122" cy="6304404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/>
        </p:nvGraphicFramePr>
        <p:xfrm>
          <a:off x="1500166" y="1428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8 из 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000108"/>
            <a:ext cx="4143372" cy="514353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42844" y="285728"/>
            <a:ext cx="54292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Министр также выразил опасение излишней увлечённостью "технологии ответам на вопросы теста": "Вы помните, до Единого государственного экзамена была борьба с тем, что </a:t>
            </a:r>
            <a:r>
              <a:rPr lang="ru-RU" sz="2400" dirty="0" smtClean="0">
                <a:solidFill>
                  <a:srgbClr val="FF0000"/>
                </a:solidFill>
              </a:rPr>
              <a:t>натаскивали на выучивание билетов</a:t>
            </a:r>
            <a:r>
              <a:rPr lang="ru-RU" sz="2400" dirty="0"/>
              <a:t>.</a:t>
            </a:r>
            <a:r>
              <a:rPr lang="ru-RU" sz="2400" dirty="0" smtClean="0"/>
              <a:t> Практически </a:t>
            </a:r>
            <a:r>
              <a:rPr lang="ru-RU" sz="2400" dirty="0" smtClean="0">
                <a:solidFill>
                  <a:srgbClr val="FF0000"/>
                </a:solidFill>
              </a:rPr>
              <a:t>мы наступаем сегодня на те же самые грабли. "Существует, конечно, возможность улучшить сдачу экзаменов, если целевым образом выделять стандартные вопросы и пытаться больше уделять внимание им, чем базовой подготовке</a:t>
            </a:r>
            <a:r>
              <a:rPr lang="ru-RU" sz="2400" dirty="0" smtClean="0"/>
              <a:t>. Но это дорога в никуда", - считает министр, мотивировуя свою позицию тем, что "никто не знает, как будет меняться система измерительных материалов".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445</Words>
  <Application>Microsoft Office PowerPoint</Application>
  <PresentationFormat>Экран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Контроль качества образования</vt:lpstr>
      <vt:lpstr>Слайд 2</vt:lpstr>
      <vt:lpstr>Слайд 3</vt:lpstr>
      <vt:lpstr>Что дают нам результаты ЕГЭ?</vt:lpstr>
      <vt:lpstr>Результаты ЕГЭ позволяют:</vt:lpstr>
      <vt:lpstr>Слайд 6</vt:lpstr>
      <vt:lpstr>Анализ результатов сдачи ЕГЭ по обществознанию выпускниками МОУ СОШ № 12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качества образования</dc:title>
  <dc:creator>Admin</dc:creator>
  <cp:lastModifiedBy>Admin</cp:lastModifiedBy>
  <cp:revision>12</cp:revision>
  <dcterms:created xsi:type="dcterms:W3CDTF">2010-08-17T10:41:29Z</dcterms:created>
  <dcterms:modified xsi:type="dcterms:W3CDTF">2010-08-17T16:28:10Z</dcterms:modified>
</cp:coreProperties>
</file>